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SLAUGHTER LN / WEST GATE BLVD
Intersection ID: 5147070
Cardinal Direction: N
Work Order ID: SG-20563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63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SLAUGHTER LN / WEST GATE BLVD
Intersection ID: 5147070
Cardinal Direction: S
Work Order ID: SG-20563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Right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63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SLAUGHTER LN / WEST GATE BLVD
Intersection ID: 5147070
Cardinal Direction: E
Work Order ID: SG-20563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63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SLAUGHTER LN / WEST GATE BLVD
Intersection ID: 5147070
Cardinal Direction: W
Work Order ID: SG-20563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